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9011-0C3A-43C9-9D9F-0F6E3E47E40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37D-BC56-4DF3-93BE-4A3D96DC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9011-0C3A-43C9-9D9F-0F6E3E47E40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37D-BC56-4DF3-93BE-4A3D96DC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7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9011-0C3A-43C9-9D9F-0F6E3E47E40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37D-BC56-4DF3-93BE-4A3D96DC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7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9011-0C3A-43C9-9D9F-0F6E3E47E40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37D-BC56-4DF3-93BE-4A3D96DC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3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9011-0C3A-43C9-9D9F-0F6E3E47E40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37D-BC56-4DF3-93BE-4A3D96DC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6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9011-0C3A-43C9-9D9F-0F6E3E47E40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37D-BC56-4DF3-93BE-4A3D96DC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6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9011-0C3A-43C9-9D9F-0F6E3E47E40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37D-BC56-4DF3-93BE-4A3D96DC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6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9011-0C3A-43C9-9D9F-0F6E3E47E40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37D-BC56-4DF3-93BE-4A3D96DC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7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9011-0C3A-43C9-9D9F-0F6E3E47E40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37D-BC56-4DF3-93BE-4A3D96DC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0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9011-0C3A-43C9-9D9F-0F6E3E47E40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37D-BC56-4DF3-93BE-4A3D96DC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0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9011-0C3A-43C9-9D9F-0F6E3E47E40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837D-BC56-4DF3-93BE-4A3D96DC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0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39011-0C3A-43C9-9D9F-0F6E3E47E40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B837D-BC56-4DF3-93BE-4A3D96DC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6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/>
              <a:t>Black-Scholes formula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Decision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making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Being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in-money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230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191"/>
    </mc:Choice>
    <mc:Fallback>
      <p:transition spd="slow" advTm="1919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begin{align}&#10;  C(S, t) &amp;= N(d_1)S - N(d_2) Ke^{-r(T - t)} \\&#10;     d_1 &amp;= \frac{1}{\sigma\sqrt{T - t}}\left[\ln\left(\frac{S}{K}\right) + \left(r + \frac{\sigma^2}{2}\right)(T - t)\right] \\&#10;     d_2 &amp;= \frac{1}{\sigma\sqrt{T - t}}\left[\ln\left(\frac{S}{K}\right) + \left(r - \frac{\sigma^2}{2}\right)(T - t)\right] \\&#10;         &amp;= d_1 - \sigma\sqrt{T - t}&#10;\end{align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406717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begin{align}&#10;  P(S, t) &amp;= Ke^{-r(T - t)} - S + C(S, t) \\&#10;          &amp;= N(-d_2) Ke^{-r(T - t)} - N(-d_1) S&#10;\end{align}\,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24200"/>
            <a:ext cx="32194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884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622"/>
    </mc:Choice>
    <mc:Fallback>
      <p:transition spd="slow" advTm="2862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begin{align}&#10;  C(F, \tau) &amp;= D \left( N(d_+) F - N(d_-) K \right) \\&#10;       d_\pm &amp;=&#10;         \frac{1}{\sigma\sqrt{\tau}}\left[\ln\left(\frac{F}{K}\right) \pm \frac{1}{2}\sigma^2\tau\right] \\&#10;       d_\pm &amp;= d_\mp \pm \sigma\sqrt{\tau}&#10;\end{align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685800"/>
            <a:ext cx="277177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 - P = D(F - K) = S - D 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93" y="2362200"/>
            <a:ext cx="255270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(F, \tau) = D \left[ N(-d_-) K - N(-d_+) F \right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93" y="2895600"/>
            <a:ext cx="30194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06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228"/>
    </mc:Choice>
    <mc:Fallback>
      <p:transition spd="slow" advTm="2522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Black-Scholes formula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Black-Scholes formula</dc:title>
  <dc:creator>LENOVO</dc:creator>
  <cp:lastModifiedBy>LENOVO</cp:lastModifiedBy>
  <cp:revision>10</cp:revision>
  <dcterms:created xsi:type="dcterms:W3CDTF">2014-08-12T23:19:21Z</dcterms:created>
  <dcterms:modified xsi:type="dcterms:W3CDTF">2014-08-13T00:06:52Z</dcterms:modified>
</cp:coreProperties>
</file>