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5.wmf"/><Relationship Id="rId18" Type="http://schemas.openxmlformats.org/officeDocument/2006/relationships/image" Target="../media/image2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17" Type="http://schemas.openxmlformats.org/officeDocument/2006/relationships/image" Target="../media/image19.wmf"/><Relationship Id="rId2" Type="http://schemas.openxmlformats.org/officeDocument/2006/relationships/image" Target="../media/image4.wmf"/><Relationship Id="rId16" Type="http://schemas.openxmlformats.org/officeDocument/2006/relationships/image" Target="../media/image18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5" Type="http://schemas.openxmlformats.org/officeDocument/2006/relationships/image" Target="../media/image1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Relationship Id="rId1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image" Target="../media/image36.wmf"/><Relationship Id="rId18" Type="http://schemas.openxmlformats.org/officeDocument/2006/relationships/image" Target="../media/image4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12" Type="http://schemas.openxmlformats.org/officeDocument/2006/relationships/image" Target="../media/image35.wmf"/><Relationship Id="rId17" Type="http://schemas.openxmlformats.org/officeDocument/2006/relationships/image" Target="../media/image40.wmf"/><Relationship Id="rId2" Type="http://schemas.openxmlformats.org/officeDocument/2006/relationships/image" Target="../media/image25.wmf"/><Relationship Id="rId16" Type="http://schemas.openxmlformats.org/officeDocument/2006/relationships/image" Target="../media/image39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11" Type="http://schemas.openxmlformats.org/officeDocument/2006/relationships/image" Target="../media/image34.wmf"/><Relationship Id="rId5" Type="http://schemas.openxmlformats.org/officeDocument/2006/relationships/image" Target="../media/image28.wmf"/><Relationship Id="rId15" Type="http://schemas.openxmlformats.org/officeDocument/2006/relationships/image" Target="../media/image38.wmf"/><Relationship Id="rId10" Type="http://schemas.openxmlformats.org/officeDocument/2006/relationships/image" Target="../media/image33.wmf"/><Relationship Id="rId19" Type="http://schemas.openxmlformats.org/officeDocument/2006/relationships/image" Target="../media/image42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Relationship Id="rId14" Type="http://schemas.openxmlformats.org/officeDocument/2006/relationships/image" Target="../media/image3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image" Target="../media/image55.wmf"/><Relationship Id="rId18" Type="http://schemas.openxmlformats.org/officeDocument/2006/relationships/image" Target="../media/image60.wmf"/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12" Type="http://schemas.openxmlformats.org/officeDocument/2006/relationships/image" Target="../media/image54.wmf"/><Relationship Id="rId17" Type="http://schemas.openxmlformats.org/officeDocument/2006/relationships/image" Target="../media/image59.wmf"/><Relationship Id="rId2" Type="http://schemas.openxmlformats.org/officeDocument/2006/relationships/image" Target="../media/image44.wmf"/><Relationship Id="rId16" Type="http://schemas.openxmlformats.org/officeDocument/2006/relationships/image" Target="../media/image58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11" Type="http://schemas.openxmlformats.org/officeDocument/2006/relationships/image" Target="../media/image53.wmf"/><Relationship Id="rId5" Type="http://schemas.openxmlformats.org/officeDocument/2006/relationships/image" Target="../media/image47.wmf"/><Relationship Id="rId15" Type="http://schemas.openxmlformats.org/officeDocument/2006/relationships/image" Target="../media/image57.wmf"/><Relationship Id="rId10" Type="http://schemas.openxmlformats.org/officeDocument/2006/relationships/image" Target="../media/image52.wmf"/><Relationship Id="rId4" Type="http://schemas.openxmlformats.org/officeDocument/2006/relationships/image" Target="../media/image46.wmf"/><Relationship Id="rId9" Type="http://schemas.openxmlformats.org/officeDocument/2006/relationships/image" Target="../media/image51.wmf"/><Relationship Id="rId14" Type="http://schemas.openxmlformats.org/officeDocument/2006/relationships/image" Target="../media/image5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3843-0756-4603-9696-00E915FB0926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BFA7-E50A-4933-B7B7-0C256918F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110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3843-0756-4603-9696-00E915FB0926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BFA7-E50A-4933-B7B7-0C256918F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18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3843-0756-4603-9696-00E915FB0926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BFA7-E50A-4933-B7B7-0C256918F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50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3843-0756-4603-9696-00E915FB0926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BFA7-E50A-4933-B7B7-0C256918F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85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3843-0756-4603-9696-00E915FB0926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BFA7-E50A-4933-B7B7-0C256918F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438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3843-0756-4603-9696-00E915FB0926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BFA7-E50A-4933-B7B7-0C256918F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00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3843-0756-4603-9696-00E915FB0926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BFA7-E50A-4933-B7B7-0C256918F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584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3843-0756-4603-9696-00E915FB0926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BFA7-E50A-4933-B7B7-0C256918F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8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3843-0756-4603-9696-00E915FB0926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BFA7-E50A-4933-B7B7-0C256918F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292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3843-0756-4603-9696-00E915FB0926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BFA7-E50A-4933-B7B7-0C256918F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22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3843-0756-4603-9696-00E915FB0926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BFA7-E50A-4933-B7B7-0C256918F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12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73843-0756-4603-9696-00E915FB0926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3BFA7-E50A-4933-B7B7-0C256918F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642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10.bin"/><Relationship Id="rId18" Type="http://schemas.openxmlformats.org/officeDocument/2006/relationships/image" Target="../media/image10.wmf"/><Relationship Id="rId26" Type="http://schemas.openxmlformats.org/officeDocument/2006/relationships/image" Target="../media/image14.wmf"/><Relationship Id="rId3" Type="http://schemas.openxmlformats.org/officeDocument/2006/relationships/oleObject" Target="../embeddings/oleObject5.bin"/><Relationship Id="rId21" Type="http://schemas.openxmlformats.org/officeDocument/2006/relationships/oleObject" Target="../embeddings/oleObject14.bin"/><Relationship Id="rId34" Type="http://schemas.openxmlformats.org/officeDocument/2006/relationships/image" Target="../media/image18.wmf"/><Relationship Id="rId7" Type="http://schemas.openxmlformats.org/officeDocument/2006/relationships/oleObject" Target="../embeddings/oleObject7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12.bin"/><Relationship Id="rId25" Type="http://schemas.openxmlformats.org/officeDocument/2006/relationships/oleObject" Target="../embeddings/oleObject16.bin"/><Relationship Id="rId33" Type="http://schemas.openxmlformats.org/officeDocument/2006/relationships/oleObject" Target="../embeddings/oleObject20.bin"/><Relationship Id="rId38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29" Type="http://schemas.openxmlformats.org/officeDocument/2006/relationships/oleObject" Target="../embeddings/oleObject18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9.bin"/><Relationship Id="rId24" Type="http://schemas.openxmlformats.org/officeDocument/2006/relationships/image" Target="../media/image13.wmf"/><Relationship Id="rId32" Type="http://schemas.openxmlformats.org/officeDocument/2006/relationships/image" Target="../media/image17.wmf"/><Relationship Id="rId37" Type="http://schemas.openxmlformats.org/officeDocument/2006/relationships/oleObject" Target="../embeddings/oleObject22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23" Type="http://schemas.openxmlformats.org/officeDocument/2006/relationships/oleObject" Target="../embeddings/oleObject15.bin"/><Relationship Id="rId28" Type="http://schemas.openxmlformats.org/officeDocument/2006/relationships/image" Target="../media/image15.wmf"/><Relationship Id="rId36" Type="http://schemas.openxmlformats.org/officeDocument/2006/relationships/image" Target="../media/image19.wmf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13.bin"/><Relationship Id="rId31" Type="http://schemas.openxmlformats.org/officeDocument/2006/relationships/oleObject" Target="../embeddings/oleObject19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8.wmf"/><Relationship Id="rId22" Type="http://schemas.openxmlformats.org/officeDocument/2006/relationships/image" Target="../media/image12.wmf"/><Relationship Id="rId27" Type="http://schemas.openxmlformats.org/officeDocument/2006/relationships/oleObject" Target="../embeddings/oleObject17.bin"/><Relationship Id="rId30" Type="http://schemas.openxmlformats.org/officeDocument/2006/relationships/image" Target="../media/image16.wmf"/><Relationship Id="rId35" Type="http://schemas.openxmlformats.org/officeDocument/2006/relationships/oleObject" Target="../embeddings/oleObject2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31.bin"/><Relationship Id="rId18" Type="http://schemas.openxmlformats.org/officeDocument/2006/relationships/image" Target="../media/image31.wmf"/><Relationship Id="rId26" Type="http://schemas.openxmlformats.org/officeDocument/2006/relationships/image" Target="../media/image35.wmf"/><Relationship Id="rId39" Type="http://schemas.openxmlformats.org/officeDocument/2006/relationships/oleObject" Target="../embeddings/oleObject44.bin"/><Relationship Id="rId3" Type="http://schemas.openxmlformats.org/officeDocument/2006/relationships/oleObject" Target="../embeddings/oleObject26.bin"/><Relationship Id="rId21" Type="http://schemas.openxmlformats.org/officeDocument/2006/relationships/oleObject" Target="../embeddings/oleObject35.bin"/><Relationship Id="rId34" Type="http://schemas.openxmlformats.org/officeDocument/2006/relationships/image" Target="../media/image39.wmf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33.bin"/><Relationship Id="rId25" Type="http://schemas.openxmlformats.org/officeDocument/2006/relationships/oleObject" Target="../embeddings/oleObject37.bin"/><Relationship Id="rId33" Type="http://schemas.openxmlformats.org/officeDocument/2006/relationships/oleObject" Target="../embeddings/oleObject41.bin"/><Relationship Id="rId38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0.wmf"/><Relationship Id="rId20" Type="http://schemas.openxmlformats.org/officeDocument/2006/relationships/image" Target="../media/image32.wmf"/><Relationship Id="rId29" Type="http://schemas.openxmlformats.org/officeDocument/2006/relationships/oleObject" Target="../embeddings/oleObject39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30.bin"/><Relationship Id="rId24" Type="http://schemas.openxmlformats.org/officeDocument/2006/relationships/image" Target="../media/image34.wmf"/><Relationship Id="rId32" Type="http://schemas.openxmlformats.org/officeDocument/2006/relationships/image" Target="../media/image38.wmf"/><Relationship Id="rId37" Type="http://schemas.openxmlformats.org/officeDocument/2006/relationships/oleObject" Target="../embeddings/oleObject43.bin"/><Relationship Id="rId40" Type="http://schemas.openxmlformats.org/officeDocument/2006/relationships/image" Target="../media/image42.wmf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2.bin"/><Relationship Id="rId23" Type="http://schemas.openxmlformats.org/officeDocument/2006/relationships/oleObject" Target="../embeddings/oleObject36.bin"/><Relationship Id="rId28" Type="http://schemas.openxmlformats.org/officeDocument/2006/relationships/image" Target="../media/image36.wmf"/><Relationship Id="rId36" Type="http://schemas.openxmlformats.org/officeDocument/2006/relationships/image" Target="../media/image40.wmf"/><Relationship Id="rId10" Type="http://schemas.openxmlformats.org/officeDocument/2006/relationships/image" Target="../media/image27.wmf"/><Relationship Id="rId19" Type="http://schemas.openxmlformats.org/officeDocument/2006/relationships/oleObject" Target="../embeddings/oleObject34.bin"/><Relationship Id="rId31" Type="http://schemas.openxmlformats.org/officeDocument/2006/relationships/oleObject" Target="../embeddings/oleObject40.bin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29.wmf"/><Relationship Id="rId22" Type="http://schemas.openxmlformats.org/officeDocument/2006/relationships/image" Target="../media/image33.wmf"/><Relationship Id="rId27" Type="http://schemas.openxmlformats.org/officeDocument/2006/relationships/oleObject" Target="../embeddings/oleObject38.bin"/><Relationship Id="rId30" Type="http://schemas.openxmlformats.org/officeDocument/2006/relationships/image" Target="../media/image37.wmf"/><Relationship Id="rId35" Type="http://schemas.openxmlformats.org/officeDocument/2006/relationships/oleObject" Target="../embeddings/oleObject4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oleObject" Target="../embeddings/oleObject50.bin"/><Relationship Id="rId18" Type="http://schemas.openxmlformats.org/officeDocument/2006/relationships/image" Target="../media/image50.wmf"/><Relationship Id="rId26" Type="http://schemas.openxmlformats.org/officeDocument/2006/relationships/image" Target="../media/image54.wmf"/><Relationship Id="rId39" Type="http://schemas.openxmlformats.org/officeDocument/2006/relationships/image" Target="../media/image60.wmf"/><Relationship Id="rId3" Type="http://schemas.openxmlformats.org/officeDocument/2006/relationships/oleObject" Target="../embeddings/oleObject45.bin"/><Relationship Id="rId21" Type="http://schemas.openxmlformats.org/officeDocument/2006/relationships/oleObject" Target="../embeddings/oleObject54.bin"/><Relationship Id="rId34" Type="http://schemas.openxmlformats.org/officeDocument/2006/relationships/oleObject" Target="../embeddings/oleObject61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47.wmf"/><Relationship Id="rId17" Type="http://schemas.openxmlformats.org/officeDocument/2006/relationships/oleObject" Target="../embeddings/oleObject52.bin"/><Relationship Id="rId25" Type="http://schemas.openxmlformats.org/officeDocument/2006/relationships/oleObject" Target="../embeddings/oleObject56.bin"/><Relationship Id="rId33" Type="http://schemas.openxmlformats.org/officeDocument/2006/relationships/oleObject" Target="../embeddings/oleObject60.bin"/><Relationship Id="rId38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9.wmf"/><Relationship Id="rId20" Type="http://schemas.openxmlformats.org/officeDocument/2006/relationships/image" Target="../media/image51.wmf"/><Relationship Id="rId29" Type="http://schemas.openxmlformats.org/officeDocument/2006/relationships/oleObject" Target="../embeddings/oleObject58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49.bin"/><Relationship Id="rId24" Type="http://schemas.openxmlformats.org/officeDocument/2006/relationships/image" Target="../media/image53.wmf"/><Relationship Id="rId32" Type="http://schemas.openxmlformats.org/officeDocument/2006/relationships/image" Target="../media/image57.wmf"/><Relationship Id="rId37" Type="http://schemas.openxmlformats.org/officeDocument/2006/relationships/image" Target="../media/image59.wmf"/><Relationship Id="rId5" Type="http://schemas.openxmlformats.org/officeDocument/2006/relationships/oleObject" Target="../embeddings/oleObject46.bin"/><Relationship Id="rId15" Type="http://schemas.openxmlformats.org/officeDocument/2006/relationships/oleObject" Target="../embeddings/oleObject51.bin"/><Relationship Id="rId23" Type="http://schemas.openxmlformats.org/officeDocument/2006/relationships/oleObject" Target="../embeddings/oleObject55.bin"/><Relationship Id="rId28" Type="http://schemas.openxmlformats.org/officeDocument/2006/relationships/image" Target="../media/image55.wmf"/><Relationship Id="rId36" Type="http://schemas.openxmlformats.org/officeDocument/2006/relationships/oleObject" Target="../embeddings/oleObject62.bin"/><Relationship Id="rId10" Type="http://schemas.openxmlformats.org/officeDocument/2006/relationships/image" Target="../media/image46.wmf"/><Relationship Id="rId19" Type="http://schemas.openxmlformats.org/officeDocument/2006/relationships/oleObject" Target="../embeddings/oleObject53.bin"/><Relationship Id="rId31" Type="http://schemas.openxmlformats.org/officeDocument/2006/relationships/oleObject" Target="../embeddings/oleObject59.bin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8.bin"/><Relationship Id="rId14" Type="http://schemas.openxmlformats.org/officeDocument/2006/relationships/image" Target="../media/image48.wmf"/><Relationship Id="rId22" Type="http://schemas.openxmlformats.org/officeDocument/2006/relationships/image" Target="../media/image52.wmf"/><Relationship Id="rId27" Type="http://schemas.openxmlformats.org/officeDocument/2006/relationships/oleObject" Target="../embeddings/oleObject57.bin"/><Relationship Id="rId30" Type="http://schemas.openxmlformats.org/officeDocument/2006/relationships/image" Target="../media/image56.wmf"/><Relationship Id="rId35" Type="http://schemas.openxmlformats.org/officeDocument/2006/relationships/image" Target="../media/image5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oleObject" Target="../embeddings/oleObject69.bin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6.bin"/><Relationship Id="rId12" Type="http://schemas.openxmlformats.org/officeDocument/2006/relationships/image" Target="../media/image6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2.wmf"/><Relationship Id="rId11" Type="http://schemas.openxmlformats.org/officeDocument/2006/relationships/oleObject" Target="../embeddings/oleObject68.bin"/><Relationship Id="rId5" Type="http://schemas.openxmlformats.org/officeDocument/2006/relationships/oleObject" Target="../embeddings/oleObject65.bin"/><Relationship Id="rId10" Type="http://schemas.openxmlformats.org/officeDocument/2006/relationships/image" Target="../media/image64.wmf"/><Relationship Id="rId4" Type="http://schemas.openxmlformats.org/officeDocument/2006/relationships/image" Target="../media/image61.wmf"/><Relationship Id="rId9" Type="http://schemas.openxmlformats.org/officeDocument/2006/relationships/oleObject" Target="../embeddings/oleObject67.bin"/><Relationship Id="rId14" Type="http://schemas.openxmlformats.org/officeDocument/2006/relationships/image" Target="../media/image6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5500" dirty="0"/>
              <a:t>Black-Scholes equation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95600"/>
            <a:ext cx="6400800" cy="1752600"/>
          </a:xfrm>
        </p:spPr>
        <p:txBody>
          <a:bodyPr>
            <a:normAutofit fontScale="62500" lnSpcReduction="20000"/>
          </a:bodyPr>
          <a:lstStyle/>
          <a:p>
            <a:r>
              <a:rPr lang="en-US" sz="4300" dirty="0">
                <a:solidFill>
                  <a:schemeClr val="bg2">
                    <a:lumMod val="25000"/>
                  </a:schemeClr>
                </a:solidFill>
              </a:rPr>
              <a:t>Portfolio </a:t>
            </a:r>
            <a:endParaRPr lang="en-US" sz="43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4300" dirty="0" smtClean="0">
                <a:solidFill>
                  <a:schemeClr val="bg2">
                    <a:lumMod val="25000"/>
                  </a:schemeClr>
                </a:solidFill>
              </a:rPr>
              <a:t>Hedge</a:t>
            </a:r>
          </a:p>
          <a:p>
            <a:r>
              <a:rPr lang="en-US" sz="4300" dirty="0">
                <a:solidFill>
                  <a:schemeClr val="bg2">
                    <a:lumMod val="25000"/>
                  </a:schemeClr>
                </a:solidFill>
              </a:rPr>
              <a:t>Insurance </a:t>
            </a:r>
            <a:endParaRPr lang="en-US" sz="43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4300" dirty="0">
                <a:solidFill>
                  <a:schemeClr val="bg2">
                    <a:lumMod val="25000"/>
                  </a:schemeClr>
                </a:solidFill>
              </a:rPr>
              <a:t>Log-normal </a:t>
            </a:r>
            <a:r>
              <a:rPr lang="en-US" sz="4300" dirty="0" smtClean="0">
                <a:solidFill>
                  <a:schemeClr val="bg2">
                    <a:lumMod val="25000"/>
                  </a:schemeClr>
                </a:solidFill>
              </a:rPr>
              <a:t>distribution</a:t>
            </a:r>
            <a:endParaRPr lang="en-US" sz="43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149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349"/>
    </mc:Choice>
    <mc:Fallback>
      <p:transition spd="slow" advTm="21349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Derivation: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1554134"/>
              </p:ext>
            </p:extLst>
          </p:nvPr>
        </p:nvGraphicFramePr>
        <p:xfrm>
          <a:off x="609600" y="1905000"/>
          <a:ext cx="1422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" name="Equation" r:id="rId3" imgW="405872" imgH="177569" progId="Equation.3">
                  <p:embed/>
                </p:oleObj>
              </mc:Choice>
              <mc:Fallback>
                <p:oleObj name="Equation" r:id="rId3" imgW="405872" imgH="17756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905000"/>
                        <a:ext cx="1422400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3048000" y="1981200"/>
            <a:ext cx="76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(–</a:t>
            </a:r>
            <a:r>
              <a:rPr lang="en-US" i="1" dirty="0"/>
              <a:t>C</a:t>
            </a:r>
            <a:r>
              <a:rPr lang="en-US" dirty="0"/>
              <a:t>)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2240391"/>
              </p:ext>
            </p:extLst>
          </p:nvPr>
        </p:nvGraphicFramePr>
        <p:xfrm>
          <a:off x="685800" y="2895600"/>
          <a:ext cx="1333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" name="Equation" r:id="rId5" imgW="418918" imgH="177723" progId="Equation.3">
                  <p:embed/>
                </p:oleObj>
              </mc:Choice>
              <mc:Fallback>
                <p:oleObj name="Equation" r:id="rId5" imgW="418918" imgH="17772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895600"/>
                        <a:ext cx="1333500" cy="533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2936500" y="2877372"/>
            <a:ext cx="901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(</a:t>
            </a:r>
            <a:r>
              <a:rPr lang="en-US" i="1" dirty="0"/>
              <a:t>S</a:t>
            </a:r>
            <a:r>
              <a:rPr lang="ru-RU" dirty="0"/>
              <a:t>–</a:t>
            </a:r>
            <a:r>
              <a:rPr lang="en-US" i="1" dirty="0"/>
              <a:t>K</a:t>
            </a:r>
            <a:r>
              <a:rPr lang="ru-RU" dirty="0"/>
              <a:t>–</a:t>
            </a:r>
            <a:r>
              <a:rPr lang="en-US" i="1" dirty="0"/>
              <a:t>C</a:t>
            </a:r>
            <a:r>
              <a:rPr lang="ru-RU" dirty="0"/>
              <a:t>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638800" y="2877372"/>
            <a:ext cx="1007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(</a:t>
            </a:r>
            <a:r>
              <a:rPr lang="en-US" i="1" dirty="0" smtClean="0"/>
              <a:t>K</a:t>
            </a:r>
            <a:r>
              <a:rPr lang="ru-RU" i="1" dirty="0" smtClean="0"/>
              <a:t> +</a:t>
            </a:r>
            <a:r>
              <a:rPr lang="en-US" i="1" dirty="0" smtClean="0"/>
              <a:t>C</a:t>
            </a:r>
            <a:r>
              <a:rPr lang="ru-RU" i="1" dirty="0" smtClean="0"/>
              <a:t>– </a:t>
            </a:r>
            <a:r>
              <a:rPr lang="en-US" i="1" dirty="0" smtClean="0"/>
              <a:t>S</a:t>
            </a:r>
            <a:r>
              <a:rPr lang="ru-RU" dirty="0" smtClean="0"/>
              <a:t>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139944" y="2907451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C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4400" y="3962400"/>
            <a:ext cx="303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P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600200" y="3978625"/>
            <a:ext cx="288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S</a:t>
            </a:r>
            <a:endParaRPr lang="en-US" dirty="0"/>
          </a:p>
        </p:txBody>
      </p:sp>
      <p:sp>
        <p:nvSpPr>
          <p:cNvPr id="14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444579"/>
              </p:ext>
            </p:extLst>
          </p:nvPr>
        </p:nvGraphicFramePr>
        <p:xfrm>
          <a:off x="866018" y="4347956"/>
          <a:ext cx="878367" cy="3764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" name="Equation" r:id="rId7" imgW="405872" imgH="177569" progId="Equation.3">
                  <p:embed/>
                </p:oleObj>
              </mc:Choice>
              <mc:Fallback>
                <p:oleObj name="Equation" r:id="rId7" imgW="405872" imgH="177569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6018" y="4347956"/>
                        <a:ext cx="878367" cy="3764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/>
          <p:nvPr/>
        </p:nvSpPr>
        <p:spPr>
          <a:xfrm>
            <a:off x="2381701" y="4331732"/>
            <a:ext cx="100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(</a:t>
            </a:r>
            <a:r>
              <a:rPr lang="en-US" i="1" dirty="0"/>
              <a:t>K</a:t>
            </a:r>
            <a:r>
              <a:rPr lang="ru-RU" i="1" dirty="0"/>
              <a:t> – </a:t>
            </a:r>
            <a:r>
              <a:rPr lang="en-US" i="1" dirty="0"/>
              <a:t>S</a:t>
            </a:r>
            <a:r>
              <a:rPr lang="ru-RU" i="1" dirty="0"/>
              <a:t>–</a:t>
            </a:r>
            <a:r>
              <a:rPr lang="en-US" i="1" dirty="0"/>
              <a:t>P</a:t>
            </a:r>
            <a:r>
              <a:rPr lang="ru-RU" dirty="0"/>
              <a:t>)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604517" y="4953000"/>
            <a:ext cx="559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(–</a:t>
            </a:r>
            <a:r>
              <a:rPr lang="en-US" i="1" dirty="0"/>
              <a:t>P</a:t>
            </a:r>
            <a:r>
              <a:rPr lang="ru-RU" dirty="0"/>
              <a:t>)</a:t>
            </a:r>
            <a:endParaRPr lang="en-US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3404292"/>
              </p:ext>
            </p:extLst>
          </p:nvPr>
        </p:nvGraphicFramePr>
        <p:xfrm>
          <a:off x="762000" y="4870966"/>
          <a:ext cx="1333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" name="Equation" r:id="rId8" imgW="418918" imgH="177723" progId="Equation.3">
                  <p:embed/>
                </p:oleObj>
              </mc:Choice>
              <mc:Fallback>
                <p:oleObj name="Equation" r:id="rId8" imgW="418918" imgH="177723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870966"/>
                        <a:ext cx="13335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9187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172"/>
    </mc:Choice>
    <mc:Fallback>
      <p:transition spd="slow" advTm="22172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6324487"/>
              </p:ext>
            </p:extLst>
          </p:nvPr>
        </p:nvGraphicFramePr>
        <p:xfrm>
          <a:off x="380999" y="457200"/>
          <a:ext cx="326967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39" name="Equation" r:id="rId3" imgW="1129810" imgH="215806" progId="Equation.3">
                  <p:embed/>
                </p:oleObj>
              </mc:Choice>
              <mc:Fallback>
                <p:oleObj name="Equation" r:id="rId3" imgW="1129810" imgH="21580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999" y="457200"/>
                        <a:ext cx="3269673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3155720"/>
              </p:ext>
            </p:extLst>
          </p:nvPr>
        </p:nvGraphicFramePr>
        <p:xfrm>
          <a:off x="4343400" y="491836"/>
          <a:ext cx="976313" cy="4773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40" name="Equation" r:id="rId5" imgW="431613" imgH="215806" progId="Equation.3">
                  <p:embed/>
                </p:oleObj>
              </mc:Choice>
              <mc:Fallback>
                <p:oleObj name="Equation" r:id="rId5" imgW="431613" imgH="21580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91836"/>
                        <a:ext cx="976313" cy="4773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2086985"/>
              </p:ext>
            </p:extLst>
          </p:nvPr>
        </p:nvGraphicFramePr>
        <p:xfrm>
          <a:off x="380999" y="1219200"/>
          <a:ext cx="236912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41" name="Equation" r:id="rId7" imgW="1091726" imgH="215806" progId="Equation.3">
                  <p:embed/>
                </p:oleObj>
              </mc:Choice>
              <mc:Fallback>
                <p:oleObj name="Equation" r:id="rId7" imgW="1091726" imgH="215806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999" y="1219200"/>
                        <a:ext cx="2369127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6791302"/>
              </p:ext>
            </p:extLst>
          </p:nvPr>
        </p:nvGraphicFramePr>
        <p:xfrm>
          <a:off x="3505200" y="1371600"/>
          <a:ext cx="2503714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42" name="Equation" r:id="rId9" imgW="1320227" imgH="203112" progId="Equation.3">
                  <p:embed/>
                </p:oleObj>
              </mc:Choice>
              <mc:Fallback>
                <p:oleObj name="Equation" r:id="rId9" imgW="1320227" imgH="203112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371600"/>
                        <a:ext cx="2503714" cy="381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5210032"/>
              </p:ext>
            </p:extLst>
          </p:nvPr>
        </p:nvGraphicFramePr>
        <p:xfrm>
          <a:off x="6858000" y="1295400"/>
          <a:ext cx="1953491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43" name="Equation" r:id="rId11" imgW="1333500" imgH="215900" progId="Equation.3">
                  <p:embed/>
                </p:oleObj>
              </mc:Choice>
              <mc:Fallback>
                <p:oleObj name="Equation" r:id="rId11" imgW="1333500" imgH="21590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1295400"/>
                        <a:ext cx="1953491" cy="304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3445219"/>
              </p:ext>
            </p:extLst>
          </p:nvPr>
        </p:nvGraphicFramePr>
        <p:xfrm>
          <a:off x="228600" y="1828800"/>
          <a:ext cx="31575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44" name="Equation" r:id="rId13" imgW="2095500" imgH="457200" progId="Equation.3">
                  <p:embed/>
                </p:oleObj>
              </mc:Choice>
              <mc:Fallback>
                <p:oleObj name="Equation" r:id="rId13" imgW="2095500" imgH="457200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828800"/>
                        <a:ext cx="3157538" cy="685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6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3548210"/>
              </p:ext>
            </p:extLst>
          </p:nvPr>
        </p:nvGraphicFramePr>
        <p:xfrm>
          <a:off x="4114800" y="2057400"/>
          <a:ext cx="4352544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45" name="Equation" r:id="rId15" imgW="3403600" imgH="228600" progId="Equation.3">
                  <p:embed/>
                </p:oleObj>
              </mc:Choice>
              <mc:Fallback>
                <p:oleObj name="Equation" r:id="rId15" imgW="3403600" imgH="22860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057400"/>
                        <a:ext cx="4352544" cy="304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7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5302504"/>
              </p:ext>
            </p:extLst>
          </p:nvPr>
        </p:nvGraphicFramePr>
        <p:xfrm>
          <a:off x="228600" y="2667000"/>
          <a:ext cx="3009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46" name="Equation" r:id="rId17" imgW="2247900" imgH="457200" progId="Equation.3">
                  <p:embed/>
                </p:oleObj>
              </mc:Choice>
              <mc:Fallback>
                <p:oleObj name="Equation" r:id="rId17" imgW="2247900" imgH="457200" progId="Equation.3">
                  <p:embed/>
                  <p:pic>
                    <p:nvPicPr>
                      <p:cNvPr id="0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667000"/>
                        <a:ext cx="3009900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0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9304600"/>
              </p:ext>
            </p:extLst>
          </p:nvPr>
        </p:nvGraphicFramePr>
        <p:xfrm>
          <a:off x="3810000" y="2667000"/>
          <a:ext cx="3657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47" name="Equation" r:id="rId19" imgW="2743200" imgH="457200" progId="Equation.3">
                  <p:embed/>
                </p:oleObj>
              </mc:Choice>
              <mc:Fallback>
                <p:oleObj name="Equation" r:id="rId19" imgW="2743200" imgH="457200" progId="Equation.3">
                  <p:embed/>
                  <p:pic>
                    <p:nvPicPr>
                      <p:cNvPr id="0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667000"/>
                        <a:ext cx="3657600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7147664"/>
              </p:ext>
            </p:extLst>
          </p:nvPr>
        </p:nvGraphicFramePr>
        <p:xfrm>
          <a:off x="304800" y="3505200"/>
          <a:ext cx="184224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48" name="Equation" r:id="rId21" imgW="1307532" imgH="482391" progId="Equation.3">
                  <p:embed/>
                </p:oleObj>
              </mc:Choice>
              <mc:Fallback>
                <p:oleObj name="Equation" r:id="rId21" imgW="1307532" imgH="482391" progId="Equation.3">
                  <p:embed/>
                  <p:pic>
                    <p:nvPicPr>
                      <p:cNvPr id="0" name="Object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505200"/>
                        <a:ext cx="1842247" cy="685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1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0111046"/>
              </p:ext>
            </p:extLst>
          </p:nvPr>
        </p:nvGraphicFramePr>
        <p:xfrm>
          <a:off x="3124200" y="3581400"/>
          <a:ext cx="1066800" cy="872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49" name="Equation" r:id="rId23" imgW="520474" imgH="431613" progId="Equation.3">
                  <p:embed/>
                </p:oleObj>
              </mc:Choice>
              <mc:Fallback>
                <p:oleObj name="Equation" r:id="rId23" imgW="520474" imgH="431613" progId="Equation.3">
                  <p:embed/>
                  <p:pic>
                    <p:nvPicPr>
                      <p:cNvPr id="0" name="Object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581400"/>
                        <a:ext cx="1066800" cy="8728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18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2176814"/>
              </p:ext>
            </p:extLst>
          </p:nvPr>
        </p:nvGraphicFramePr>
        <p:xfrm>
          <a:off x="5105400" y="3657599"/>
          <a:ext cx="2286000" cy="5996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50" name="Equation" r:id="rId25" imgW="1739900" imgH="457200" progId="Equation.3">
                  <p:embed/>
                </p:oleObj>
              </mc:Choice>
              <mc:Fallback>
                <p:oleObj name="Equation" r:id="rId25" imgW="1739900" imgH="457200" progId="Equation.3">
                  <p:embed/>
                  <p:pic>
                    <p:nvPicPr>
                      <p:cNvPr id="0" name="Object 1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657599"/>
                        <a:ext cx="2286000" cy="5996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5639857"/>
              </p:ext>
            </p:extLst>
          </p:nvPr>
        </p:nvGraphicFramePr>
        <p:xfrm>
          <a:off x="380999" y="4419600"/>
          <a:ext cx="1654629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51" name="Equation" r:id="rId27" imgW="723586" imgH="203112" progId="Equation.3">
                  <p:embed/>
                </p:oleObj>
              </mc:Choice>
              <mc:Fallback>
                <p:oleObj name="Equation" r:id="rId27" imgW="723586" imgH="203112" progId="Equation.3">
                  <p:embed/>
                  <p:pic>
                    <p:nvPicPr>
                      <p:cNvPr id="0" name="Object 2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999" y="4419600"/>
                        <a:ext cx="1654629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28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688695"/>
              </p:ext>
            </p:extLst>
          </p:nvPr>
        </p:nvGraphicFramePr>
        <p:xfrm>
          <a:off x="2667000" y="4495800"/>
          <a:ext cx="1759527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52" name="Equation" r:id="rId29" imgW="1205977" imgH="215806" progId="Equation.3">
                  <p:embed/>
                </p:oleObj>
              </mc:Choice>
              <mc:Fallback>
                <p:oleObj name="Equation" r:id="rId29" imgW="1205977" imgH="215806" progId="Equation.3">
                  <p:embed/>
                  <p:pic>
                    <p:nvPicPr>
                      <p:cNvPr id="0" name="Object 2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495800"/>
                        <a:ext cx="1759527" cy="304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3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5041561"/>
              </p:ext>
            </p:extLst>
          </p:nvPr>
        </p:nvGraphicFramePr>
        <p:xfrm>
          <a:off x="4953000" y="4343400"/>
          <a:ext cx="2057400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53" name="Equation" r:id="rId31" imgW="1371600" imgH="482600" progId="Equation.3">
                  <p:embed/>
                </p:oleObj>
              </mc:Choice>
              <mc:Fallback>
                <p:oleObj name="Equation" r:id="rId31" imgW="1371600" imgH="482600" progId="Equation.3">
                  <p:embed/>
                  <p:pic>
                    <p:nvPicPr>
                      <p:cNvPr id="0" name="Object 3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343400"/>
                        <a:ext cx="2057400" cy="728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39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0230606"/>
              </p:ext>
            </p:extLst>
          </p:nvPr>
        </p:nvGraphicFramePr>
        <p:xfrm>
          <a:off x="304800" y="5105400"/>
          <a:ext cx="25241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54" name="Equation" r:id="rId33" imgW="2514600" imgH="482600" progId="Equation.3">
                  <p:embed/>
                </p:oleObj>
              </mc:Choice>
              <mc:Fallback>
                <p:oleObj name="Equation" r:id="rId33" imgW="2514600" imgH="482600" progId="Equation.3">
                  <p:embed/>
                  <p:pic>
                    <p:nvPicPr>
                      <p:cNvPr id="0" name="Object 3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105400"/>
                        <a:ext cx="252412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tangle 4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3846654"/>
              </p:ext>
            </p:extLst>
          </p:nvPr>
        </p:nvGraphicFramePr>
        <p:xfrm>
          <a:off x="3209925" y="5029200"/>
          <a:ext cx="27241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55" name="Equation" r:id="rId35" imgW="2717800" imgH="482600" progId="Equation.3">
                  <p:embed/>
                </p:oleObj>
              </mc:Choice>
              <mc:Fallback>
                <p:oleObj name="Equation" r:id="rId35" imgW="2717800" imgH="482600" progId="Equation.3">
                  <p:embed/>
                  <p:pic>
                    <p:nvPicPr>
                      <p:cNvPr id="0" name="Object 4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9925" y="5029200"/>
                        <a:ext cx="272415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tangle 47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3144917"/>
              </p:ext>
            </p:extLst>
          </p:nvPr>
        </p:nvGraphicFramePr>
        <p:xfrm>
          <a:off x="6172200" y="5029200"/>
          <a:ext cx="25622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56" name="Equation" r:id="rId37" imgW="2565400" imgH="508000" progId="Equation.3">
                  <p:embed/>
                </p:oleObj>
              </mc:Choice>
              <mc:Fallback>
                <p:oleObj name="Equation" r:id="rId37" imgW="2565400" imgH="508000" progId="Equation.3">
                  <p:embed/>
                  <p:pic>
                    <p:nvPicPr>
                      <p:cNvPr id="0" name="Object 4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029200"/>
                        <a:ext cx="2562225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3467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395"/>
    </mc:Choice>
    <mc:Fallback>
      <p:transition spd="slow" advTm="31395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9675879"/>
              </p:ext>
            </p:extLst>
          </p:nvPr>
        </p:nvGraphicFramePr>
        <p:xfrm>
          <a:off x="152399" y="457200"/>
          <a:ext cx="31975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3" name="Equation" r:id="rId3" imgW="2654300" imgH="508000" progId="Equation.3">
                  <p:embed/>
                </p:oleObj>
              </mc:Choice>
              <mc:Fallback>
                <p:oleObj name="Equation" r:id="rId3" imgW="2654300" imgH="508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399" y="457200"/>
                        <a:ext cx="3197525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107451"/>
              </p:ext>
            </p:extLst>
          </p:nvPr>
        </p:nvGraphicFramePr>
        <p:xfrm>
          <a:off x="3886200" y="457200"/>
          <a:ext cx="33289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4" name="Equation" r:id="rId5" imgW="2222500" imgH="457200" progId="Equation.3">
                  <p:embed/>
                </p:oleObj>
              </mc:Choice>
              <mc:Fallback>
                <p:oleObj name="Equation" r:id="rId5" imgW="22225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57200"/>
                        <a:ext cx="3328988" cy="685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4127181"/>
              </p:ext>
            </p:extLst>
          </p:nvPr>
        </p:nvGraphicFramePr>
        <p:xfrm>
          <a:off x="304800" y="1371600"/>
          <a:ext cx="34163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5" name="Equation" r:id="rId7" imgW="2565400" imgH="457200" progId="Equation.3">
                  <p:embed/>
                </p:oleObj>
              </mc:Choice>
              <mc:Fallback>
                <p:oleObj name="Equation" r:id="rId7" imgW="2565400" imgH="457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371600"/>
                        <a:ext cx="3416300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5237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938"/>
    </mc:Choice>
    <mc:Fallback>
      <p:transition spd="slow" advTm="2093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7065359"/>
              </p:ext>
            </p:extLst>
          </p:nvPr>
        </p:nvGraphicFramePr>
        <p:xfrm>
          <a:off x="304800" y="1600200"/>
          <a:ext cx="1591056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61" name="Equation" r:id="rId3" imgW="825500" imgH="228600" progId="Equation.3">
                  <p:embed/>
                </p:oleObj>
              </mc:Choice>
              <mc:Fallback>
                <p:oleObj name="Equation" r:id="rId3" imgW="8255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600200"/>
                        <a:ext cx="1591056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7269107"/>
              </p:ext>
            </p:extLst>
          </p:nvPr>
        </p:nvGraphicFramePr>
        <p:xfrm>
          <a:off x="2362200" y="1524000"/>
          <a:ext cx="2362200" cy="55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62" name="Equation" r:id="rId5" imgW="1930400" imgH="457200" progId="Equation.3">
                  <p:embed/>
                </p:oleObj>
              </mc:Choice>
              <mc:Fallback>
                <p:oleObj name="Equation" r:id="rId5" imgW="19304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524000"/>
                        <a:ext cx="2362200" cy="558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9683231"/>
              </p:ext>
            </p:extLst>
          </p:nvPr>
        </p:nvGraphicFramePr>
        <p:xfrm>
          <a:off x="5562600" y="1600200"/>
          <a:ext cx="116031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63" name="Equation" r:id="rId7" imgW="634449" imgH="215713" progId="Equation.3">
                  <p:embed/>
                </p:oleObj>
              </mc:Choice>
              <mc:Fallback>
                <p:oleObj name="Equation" r:id="rId7" imgW="634449" imgH="215713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600200"/>
                        <a:ext cx="1160318" cy="381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3794196"/>
              </p:ext>
            </p:extLst>
          </p:nvPr>
        </p:nvGraphicFramePr>
        <p:xfrm>
          <a:off x="228600" y="2209800"/>
          <a:ext cx="32861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64" name="Equation" r:id="rId9" imgW="3289300" imgH="457200" progId="Equation.3">
                  <p:embed/>
                </p:oleObj>
              </mc:Choice>
              <mc:Fallback>
                <p:oleObj name="Equation" r:id="rId9" imgW="3289300" imgH="4572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09800"/>
                        <a:ext cx="328612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5827626"/>
              </p:ext>
            </p:extLst>
          </p:nvPr>
        </p:nvGraphicFramePr>
        <p:xfrm>
          <a:off x="4572000" y="2133600"/>
          <a:ext cx="17240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65" name="Equation" r:id="rId11" imgW="1727200" imgH="457200" progId="Equation.3">
                  <p:embed/>
                </p:oleObj>
              </mc:Choice>
              <mc:Fallback>
                <p:oleObj name="Equation" r:id="rId11" imgW="1727200" imgH="4572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133600"/>
                        <a:ext cx="172402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235589"/>
              </p:ext>
            </p:extLst>
          </p:nvPr>
        </p:nvGraphicFramePr>
        <p:xfrm>
          <a:off x="7162800" y="2286000"/>
          <a:ext cx="66675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66" name="Equation" r:id="rId13" imgW="672808" imgH="215806" progId="Equation.3">
                  <p:embed/>
                </p:oleObj>
              </mc:Choice>
              <mc:Fallback>
                <p:oleObj name="Equation" r:id="rId13" imgW="672808" imgH="215806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2286000"/>
                        <a:ext cx="66675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9356412"/>
              </p:ext>
            </p:extLst>
          </p:nvPr>
        </p:nvGraphicFramePr>
        <p:xfrm>
          <a:off x="228600" y="2971800"/>
          <a:ext cx="21240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67" name="Equation" r:id="rId15" imgW="2120900" imgH="431800" progId="Equation.3">
                  <p:embed/>
                </p:oleObj>
              </mc:Choice>
              <mc:Fallback>
                <p:oleObj name="Equation" r:id="rId15" imgW="2120900" imgH="431800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971800"/>
                        <a:ext cx="212407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0430267"/>
              </p:ext>
            </p:extLst>
          </p:nvPr>
        </p:nvGraphicFramePr>
        <p:xfrm>
          <a:off x="3276600" y="2819400"/>
          <a:ext cx="8763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68" name="Equation" r:id="rId17" imgW="876300" imgH="431800" progId="Equation.3">
                  <p:embed/>
                </p:oleObj>
              </mc:Choice>
              <mc:Fallback>
                <p:oleObj name="Equation" r:id="rId17" imgW="876300" imgH="43180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819400"/>
                        <a:ext cx="87630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7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4626665"/>
              </p:ext>
            </p:extLst>
          </p:nvPr>
        </p:nvGraphicFramePr>
        <p:xfrm>
          <a:off x="4599709" y="2819400"/>
          <a:ext cx="22574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69" name="Equation" r:id="rId19" imgW="2247900" imgH="482600" progId="Equation.3">
                  <p:embed/>
                </p:oleObj>
              </mc:Choice>
              <mc:Fallback>
                <p:oleObj name="Equation" r:id="rId19" imgW="2247900" imgH="482600" progId="Equation.3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9709" y="2819400"/>
                        <a:ext cx="225742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9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4869454"/>
              </p:ext>
            </p:extLst>
          </p:nvPr>
        </p:nvGraphicFramePr>
        <p:xfrm>
          <a:off x="304800" y="3657600"/>
          <a:ext cx="17907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70" name="Equation" r:id="rId21" imgW="1790700" imgH="457200" progId="Equation.3">
                  <p:embed/>
                </p:oleObj>
              </mc:Choice>
              <mc:Fallback>
                <p:oleObj name="Equation" r:id="rId21" imgW="1790700" imgH="457200" progId="Equation.3">
                  <p:embed/>
                  <p:pic>
                    <p:nvPicPr>
                      <p:cNvPr id="0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657600"/>
                        <a:ext cx="17907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1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2999687"/>
              </p:ext>
            </p:extLst>
          </p:nvPr>
        </p:nvGraphicFramePr>
        <p:xfrm>
          <a:off x="2731077" y="3581400"/>
          <a:ext cx="18478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71" name="Equation" r:id="rId23" imgW="1841500" imgH="482600" progId="Equation.3">
                  <p:embed/>
                </p:oleObj>
              </mc:Choice>
              <mc:Fallback>
                <p:oleObj name="Equation" r:id="rId23" imgW="1841500" imgH="482600" progId="Equation.3">
                  <p:embed/>
                  <p:pic>
                    <p:nvPicPr>
                      <p:cNvPr id="0" name="Object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1077" y="3581400"/>
                        <a:ext cx="184785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1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9050531"/>
              </p:ext>
            </p:extLst>
          </p:nvPr>
        </p:nvGraphicFramePr>
        <p:xfrm>
          <a:off x="5105400" y="3581400"/>
          <a:ext cx="11525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72" name="Equation" r:id="rId25" imgW="1143000" imgH="482600" progId="Equation.3">
                  <p:embed/>
                </p:oleObj>
              </mc:Choice>
              <mc:Fallback>
                <p:oleObj name="Equation" r:id="rId25" imgW="1143000" imgH="482600" progId="Equation.3">
                  <p:embed/>
                  <p:pic>
                    <p:nvPicPr>
                      <p:cNvPr id="0" name="Object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581400"/>
                        <a:ext cx="115252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1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6498096"/>
              </p:ext>
            </p:extLst>
          </p:nvPr>
        </p:nvGraphicFramePr>
        <p:xfrm>
          <a:off x="6934200" y="3657600"/>
          <a:ext cx="1019175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73" name="Equation" r:id="rId27" imgW="1015559" imgH="215806" progId="Equation.3">
                  <p:embed/>
                </p:oleObj>
              </mc:Choice>
              <mc:Fallback>
                <p:oleObj name="Equation" r:id="rId27" imgW="1015559" imgH="215806" progId="Equation.3">
                  <p:embed/>
                  <p:pic>
                    <p:nvPicPr>
                      <p:cNvPr id="0" name="Object 1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3657600"/>
                        <a:ext cx="1019175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19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4598800"/>
              </p:ext>
            </p:extLst>
          </p:nvPr>
        </p:nvGraphicFramePr>
        <p:xfrm>
          <a:off x="304800" y="4419600"/>
          <a:ext cx="952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74" name="Equation" r:id="rId29" imgW="952500" imgH="457200" progId="Equation.3">
                  <p:embed/>
                </p:oleObj>
              </mc:Choice>
              <mc:Fallback>
                <p:oleObj name="Equation" r:id="rId29" imgW="952500" imgH="457200" progId="Equation.3">
                  <p:embed/>
                  <p:pic>
                    <p:nvPicPr>
                      <p:cNvPr id="0" name="Object 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419600"/>
                        <a:ext cx="9525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2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9797763"/>
              </p:ext>
            </p:extLst>
          </p:nvPr>
        </p:nvGraphicFramePr>
        <p:xfrm>
          <a:off x="1752600" y="4343400"/>
          <a:ext cx="21812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75" name="Equation" r:id="rId31" imgW="2184400" imgH="508000" progId="Equation.3">
                  <p:embed/>
                </p:oleObj>
              </mc:Choice>
              <mc:Fallback>
                <p:oleObj name="Equation" r:id="rId31" imgW="2184400" imgH="508000" progId="Equation.3">
                  <p:embed/>
                  <p:pic>
                    <p:nvPicPr>
                      <p:cNvPr id="0" name="Object 2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343400"/>
                        <a:ext cx="2181225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2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5162918"/>
              </p:ext>
            </p:extLst>
          </p:nvPr>
        </p:nvGraphicFramePr>
        <p:xfrm>
          <a:off x="4572000" y="4343400"/>
          <a:ext cx="17430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76" name="Equation" r:id="rId33" imgW="1739900" imgH="457200" progId="Equation.3">
                  <p:embed/>
                </p:oleObj>
              </mc:Choice>
              <mc:Fallback>
                <p:oleObj name="Equation" r:id="rId33" imgW="1739900" imgH="457200" progId="Equation.3">
                  <p:embed/>
                  <p:pic>
                    <p:nvPicPr>
                      <p:cNvPr id="0" name="Object 2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343400"/>
                        <a:ext cx="17430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tangle 30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1790272"/>
              </p:ext>
            </p:extLst>
          </p:nvPr>
        </p:nvGraphicFramePr>
        <p:xfrm>
          <a:off x="6934200" y="4267200"/>
          <a:ext cx="15621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77" name="Equation" r:id="rId35" imgW="1562100" imgH="469900" progId="Equation.3">
                  <p:embed/>
                </p:oleObj>
              </mc:Choice>
              <mc:Fallback>
                <p:oleObj name="Equation" r:id="rId35" imgW="1562100" imgH="469900" progId="Equation.3">
                  <p:embed/>
                  <p:pic>
                    <p:nvPicPr>
                      <p:cNvPr id="0" name="Object 3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4267200"/>
                        <a:ext cx="1562100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tangle 3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435496"/>
              </p:ext>
            </p:extLst>
          </p:nvPr>
        </p:nvGraphicFramePr>
        <p:xfrm>
          <a:off x="228600" y="5029200"/>
          <a:ext cx="16002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78" name="Equation" r:id="rId37" imgW="1600200" imgH="482600" progId="Equation.3">
                  <p:embed/>
                </p:oleObj>
              </mc:Choice>
              <mc:Fallback>
                <p:oleObj name="Equation" r:id="rId37" imgW="1600200" imgH="482600" progId="Equation.3">
                  <p:embed/>
                  <p:pic>
                    <p:nvPicPr>
                      <p:cNvPr id="0" name="Object 3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029200"/>
                        <a:ext cx="160020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Rectangle 37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7334110"/>
              </p:ext>
            </p:extLst>
          </p:nvPr>
        </p:nvGraphicFramePr>
        <p:xfrm>
          <a:off x="2667000" y="4953000"/>
          <a:ext cx="46577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79" name="Equation" r:id="rId39" imgW="4660900" imgH="533400" progId="Equation.3">
                  <p:embed/>
                </p:oleObj>
              </mc:Choice>
              <mc:Fallback>
                <p:oleObj name="Equation" r:id="rId39" imgW="4660900" imgH="533400" progId="Equation.3">
                  <p:embed/>
                  <p:pic>
                    <p:nvPicPr>
                      <p:cNvPr id="0" name="Object 3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953000"/>
                        <a:ext cx="465772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7776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967"/>
    </mc:Choice>
    <mc:Fallback>
      <p:transition spd="slow" advTm="21967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7853925"/>
              </p:ext>
            </p:extLst>
          </p:nvPr>
        </p:nvGraphicFramePr>
        <p:xfrm>
          <a:off x="152400" y="685800"/>
          <a:ext cx="1581150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5" name="Equation" r:id="rId3" imgW="1587500" imgH="228600" progId="Equation.3">
                  <p:embed/>
                </p:oleObj>
              </mc:Choice>
              <mc:Fallback>
                <p:oleObj name="Equation" r:id="rId3" imgW="15875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685800"/>
                        <a:ext cx="1581150" cy="23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5548363"/>
              </p:ext>
            </p:extLst>
          </p:nvPr>
        </p:nvGraphicFramePr>
        <p:xfrm>
          <a:off x="2133600" y="457200"/>
          <a:ext cx="46672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6" name="Equation" r:id="rId5" imgW="4673600" imgH="533400" progId="Equation.3">
                  <p:embed/>
                </p:oleObj>
              </mc:Choice>
              <mc:Fallback>
                <p:oleObj name="Equation" r:id="rId5" imgW="4673600" imgH="533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57200"/>
                        <a:ext cx="466725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1053123"/>
              </p:ext>
            </p:extLst>
          </p:nvPr>
        </p:nvGraphicFramePr>
        <p:xfrm>
          <a:off x="228600" y="1219200"/>
          <a:ext cx="809625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7" name="Equation" r:id="rId7" imgW="800100" imgH="228600" progId="Equation.3">
                  <p:embed/>
                </p:oleObj>
              </mc:Choice>
              <mc:Fallback>
                <p:oleObj name="Equation" r:id="rId7" imgW="8001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219200"/>
                        <a:ext cx="809625" cy="23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2603956"/>
              </p:ext>
            </p:extLst>
          </p:nvPr>
        </p:nvGraphicFramePr>
        <p:xfrm>
          <a:off x="152400" y="1676400"/>
          <a:ext cx="47434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8" name="Equation" r:id="rId9" imgW="4749800" imgH="533400" progId="Equation.3">
                  <p:embed/>
                </p:oleObj>
              </mc:Choice>
              <mc:Fallback>
                <p:oleObj name="Equation" r:id="rId9" imgW="4749800" imgH="5334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676400"/>
                        <a:ext cx="474345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4071288"/>
              </p:ext>
            </p:extLst>
          </p:nvPr>
        </p:nvGraphicFramePr>
        <p:xfrm>
          <a:off x="4724400" y="1676400"/>
          <a:ext cx="38481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9" name="Equation" r:id="rId11" imgW="3848100" imgH="533400" progId="Equation.3">
                  <p:embed/>
                </p:oleObj>
              </mc:Choice>
              <mc:Fallback>
                <p:oleObj name="Equation" r:id="rId11" imgW="3848100" imgH="5334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676400"/>
                        <a:ext cx="38481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78276"/>
              </p:ext>
            </p:extLst>
          </p:nvPr>
        </p:nvGraphicFramePr>
        <p:xfrm>
          <a:off x="152400" y="2438400"/>
          <a:ext cx="31432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0" name="Equation" r:id="rId13" imgW="3149600" imgH="508000" progId="Equation.3">
                  <p:embed/>
                </p:oleObj>
              </mc:Choice>
              <mc:Fallback>
                <p:oleObj name="Equation" r:id="rId13" imgW="3149600" imgH="5080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438400"/>
                        <a:ext cx="314325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4142859"/>
              </p:ext>
            </p:extLst>
          </p:nvPr>
        </p:nvGraphicFramePr>
        <p:xfrm>
          <a:off x="3519487" y="2438400"/>
          <a:ext cx="21050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1" name="Equation" r:id="rId15" imgW="2108200" imgH="469900" progId="Equation.3">
                  <p:embed/>
                </p:oleObj>
              </mc:Choice>
              <mc:Fallback>
                <p:oleObj name="Equation" r:id="rId15" imgW="2108200" imgH="46990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9487" y="2438400"/>
                        <a:ext cx="2105025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6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7235364"/>
              </p:ext>
            </p:extLst>
          </p:nvPr>
        </p:nvGraphicFramePr>
        <p:xfrm>
          <a:off x="5715000" y="2514600"/>
          <a:ext cx="30575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2" name="Equation" r:id="rId17" imgW="3060700" imgH="469900" progId="Equation.3">
                  <p:embed/>
                </p:oleObj>
              </mc:Choice>
              <mc:Fallback>
                <p:oleObj name="Equation" r:id="rId17" imgW="3060700" imgH="46990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514600"/>
                        <a:ext cx="3057525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8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5401669"/>
              </p:ext>
            </p:extLst>
          </p:nvPr>
        </p:nvGraphicFramePr>
        <p:xfrm>
          <a:off x="152400" y="3200400"/>
          <a:ext cx="2038350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3" name="Equation" r:id="rId19" imgW="2044700" imgH="228600" progId="Equation.3">
                  <p:embed/>
                </p:oleObj>
              </mc:Choice>
              <mc:Fallback>
                <p:oleObj name="Equation" r:id="rId19" imgW="2044700" imgH="228600" progId="Equation.3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200400"/>
                        <a:ext cx="2038350" cy="23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0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1707927"/>
              </p:ext>
            </p:extLst>
          </p:nvPr>
        </p:nvGraphicFramePr>
        <p:xfrm>
          <a:off x="2590800" y="2971800"/>
          <a:ext cx="14382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4" name="Equation" r:id="rId21" imgW="1435100" imgH="482600" progId="Equation.3">
                  <p:embed/>
                </p:oleObj>
              </mc:Choice>
              <mc:Fallback>
                <p:oleObj name="Equation" r:id="rId21" imgW="1435100" imgH="482600" progId="Equation.3">
                  <p:embed/>
                  <p:pic>
                    <p:nvPicPr>
                      <p:cNvPr id="0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971800"/>
                        <a:ext cx="14382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1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9035995"/>
              </p:ext>
            </p:extLst>
          </p:nvPr>
        </p:nvGraphicFramePr>
        <p:xfrm>
          <a:off x="4724400" y="3124200"/>
          <a:ext cx="4286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5" name="Equation" r:id="rId23" imgW="418918" imgH="203112" progId="Equation.3">
                  <p:embed/>
                </p:oleObj>
              </mc:Choice>
              <mc:Fallback>
                <p:oleObj name="Equation" r:id="rId23" imgW="418918" imgH="203112" progId="Equation.3">
                  <p:embed/>
                  <p:pic>
                    <p:nvPicPr>
                      <p:cNvPr id="0" name="Object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124200"/>
                        <a:ext cx="4286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1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5635793"/>
              </p:ext>
            </p:extLst>
          </p:nvPr>
        </p:nvGraphicFramePr>
        <p:xfrm>
          <a:off x="228600" y="3810000"/>
          <a:ext cx="1619250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6" name="Equation" r:id="rId25" imgW="1612900" imgH="228600" progId="Equation.3">
                  <p:embed/>
                </p:oleObj>
              </mc:Choice>
              <mc:Fallback>
                <p:oleObj name="Equation" r:id="rId25" imgW="1612900" imgH="228600" progId="Equation.3">
                  <p:embed/>
                  <p:pic>
                    <p:nvPicPr>
                      <p:cNvPr id="0" name="Object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810000"/>
                        <a:ext cx="1619250" cy="23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17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5461210"/>
              </p:ext>
            </p:extLst>
          </p:nvPr>
        </p:nvGraphicFramePr>
        <p:xfrm>
          <a:off x="2133600" y="3581400"/>
          <a:ext cx="46672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7" name="Equation" r:id="rId27" imgW="4673600" imgH="533400" progId="Equation.3">
                  <p:embed/>
                </p:oleObj>
              </mc:Choice>
              <mc:Fallback>
                <p:oleObj name="Equation" r:id="rId27" imgW="4673600" imgH="533400" progId="Equation.3">
                  <p:embed/>
                  <p:pic>
                    <p:nvPicPr>
                      <p:cNvPr id="0" name="Object 1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581400"/>
                        <a:ext cx="466725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20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7804534"/>
              </p:ext>
            </p:extLst>
          </p:nvPr>
        </p:nvGraphicFramePr>
        <p:xfrm>
          <a:off x="228600" y="4267200"/>
          <a:ext cx="2362200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8" name="Equation" r:id="rId29" imgW="2362200" imgH="228600" progId="Equation.3">
                  <p:embed/>
                </p:oleObj>
              </mc:Choice>
              <mc:Fallback>
                <p:oleObj name="Equation" r:id="rId29" imgW="2362200" imgH="228600" progId="Equation.3">
                  <p:embed/>
                  <p:pic>
                    <p:nvPicPr>
                      <p:cNvPr id="0" name="Object 1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267200"/>
                        <a:ext cx="2362200" cy="23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2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8650437"/>
              </p:ext>
            </p:extLst>
          </p:nvPr>
        </p:nvGraphicFramePr>
        <p:xfrm>
          <a:off x="3133725" y="4191000"/>
          <a:ext cx="14382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9" name="Equation" r:id="rId31" imgW="1435100" imgH="482600" progId="Equation.3">
                  <p:embed/>
                </p:oleObj>
              </mc:Choice>
              <mc:Fallback>
                <p:oleObj name="Equation" r:id="rId31" imgW="1435100" imgH="482600" progId="Equation.3">
                  <p:embed/>
                  <p:pic>
                    <p:nvPicPr>
                      <p:cNvPr id="0" name="Object 2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3725" y="4191000"/>
                        <a:ext cx="14382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27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6198640"/>
              </p:ext>
            </p:extLst>
          </p:nvPr>
        </p:nvGraphicFramePr>
        <p:xfrm>
          <a:off x="5105400" y="4267200"/>
          <a:ext cx="4286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90" name="Equation" r:id="rId33" imgW="418918" imgH="203112" progId="Equation.3">
                  <p:embed/>
                </p:oleObj>
              </mc:Choice>
              <mc:Fallback>
                <p:oleObj name="Equation" r:id="rId33" imgW="418918" imgH="203112" progId="Equation.3">
                  <p:embed/>
                  <p:pic>
                    <p:nvPicPr>
                      <p:cNvPr id="0" name="Object 2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267200"/>
                        <a:ext cx="4286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tangle 3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4188841"/>
              </p:ext>
            </p:extLst>
          </p:nvPr>
        </p:nvGraphicFramePr>
        <p:xfrm>
          <a:off x="228600" y="4800600"/>
          <a:ext cx="5238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91" name="Equation" r:id="rId34" imgW="520474" imgH="431613" progId="Equation.3">
                  <p:embed/>
                </p:oleObj>
              </mc:Choice>
              <mc:Fallback>
                <p:oleObj name="Equation" r:id="rId34" imgW="520474" imgH="431613" progId="Equation.3">
                  <p:embed/>
                  <p:pic>
                    <p:nvPicPr>
                      <p:cNvPr id="0" name="Object 3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800600"/>
                        <a:ext cx="52387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tangle 37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347304"/>
              </p:ext>
            </p:extLst>
          </p:nvPr>
        </p:nvGraphicFramePr>
        <p:xfrm>
          <a:off x="304800" y="5334000"/>
          <a:ext cx="638175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92" name="Equation" r:id="rId36" imgW="634449" imgH="215713" progId="Equation.3">
                  <p:embed/>
                </p:oleObj>
              </mc:Choice>
              <mc:Fallback>
                <p:oleObj name="Equation" r:id="rId36" imgW="634449" imgH="215713" progId="Equation.3">
                  <p:embed/>
                  <p:pic>
                    <p:nvPicPr>
                      <p:cNvPr id="0" name="Object 3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334000"/>
                        <a:ext cx="638175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Rectangle 4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7306627"/>
              </p:ext>
            </p:extLst>
          </p:nvPr>
        </p:nvGraphicFramePr>
        <p:xfrm>
          <a:off x="2057400" y="5257800"/>
          <a:ext cx="828675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93" name="Equation" r:id="rId38" imgW="837836" imgH="215806" progId="Equation.3">
                  <p:embed/>
                </p:oleObj>
              </mc:Choice>
              <mc:Fallback>
                <p:oleObj name="Equation" r:id="rId38" imgW="837836" imgH="215806" progId="Equation.3">
                  <p:embed/>
                  <p:pic>
                    <p:nvPicPr>
                      <p:cNvPr id="0" name="Object 4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257800"/>
                        <a:ext cx="828675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3308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3033"/>
    </mc:Choice>
    <mc:Fallback>
      <p:transition spd="slow" advTm="33033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3817050"/>
              </p:ext>
            </p:extLst>
          </p:nvPr>
        </p:nvGraphicFramePr>
        <p:xfrm>
          <a:off x="381000" y="533400"/>
          <a:ext cx="694267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7" name="Equation" r:id="rId3" imgW="393359" imgH="177646" progId="Equation.3">
                  <p:embed/>
                </p:oleObj>
              </mc:Choice>
              <mc:Fallback>
                <p:oleObj name="Equation" r:id="rId3" imgW="393359" imgH="17764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33400"/>
                        <a:ext cx="694267" cy="304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514594"/>
              </p:ext>
            </p:extLst>
          </p:nvPr>
        </p:nvGraphicFramePr>
        <p:xfrm>
          <a:off x="1524000" y="533400"/>
          <a:ext cx="62653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8" name="Equation" r:id="rId5" imgW="342603" imgH="177646" progId="Equation.3">
                  <p:embed/>
                </p:oleObj>
              </mc:Choice>
              <mc:Fallback>
                <p:oleObj name="Equation" r:id="rId5" imgW="342603" imgH="17764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33400"/>
                        <a:ext cx="626533" cy="304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597184"/>
              </p:ext>
            </p:extLst>
          </p:nvPr>
        </p:nvGraphicFramePr>
        <p:xfrm>
          <a:off x="2667000" y="381000"/>
          <a:ext cx="26384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9" name="Equation" r:id="rId7" imgW="2641600" imgH="508000" progId="Equation.3">
                  <p:embed/>
                </p:oleObj>
              </mc:Choice>
              <mc:Fallback>
                <p:oleObj name="Equation" r:id="rId7" imgW="2641600" imgH="5080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81000"/>
                        <a:ext cx="2638425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3593495"/>
              </p:ext>
            </p:extLst>
          </p:nvPr>
        </p:nvGraphicFramePr>
        <p:xfrm>
          <a:off x="5715000" y="304800"/>
          <a:ext cx="29146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0" name="Equation" r:id="rId9" imgW="2921000" imgH="508000" progId="Equation.3">
                  <p:embed/>
                </p:oleObj>
              </mc:Choice>
              <mc:Fallback>
                <p:oleObj name="Equation" r:id="rId9" imgW="2921000" imgH="5080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04800"/>
                        <a:ext cx="291465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351414"/>
              </p:ext>
            </p:extLst>
          </p:nvPr>
        </p:nvGraphicFramePr>
        <p:xfrm>
          <a:off x="228600" y="1066800"/>
          <a:ext cx="11906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1" name="Equation" r:id="rId11" imgW="1193800" imgH="431800" progId="Equation.3">
                  <p:embed/>
                </p:oleObj>
              </mc:Choice>
              <mc:Fallback>
                <p:oleObj name="Equation" r:id="rId11" imgW="1193800" imgH="4318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066800"/>
                        <a:ext cx="11906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241874"/>
              </p:ext>
            </p:extLst>
          </p:nvPr>
        </p:nvGraphicFramePr>
        <p:xfrm>
          <a:off x="1905000" y="1143000"/>
          <a:ext cx="889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2" name="Equation" r:id="rId13" imgW="405872" imgH="177569" progId="Equation.3">
                  <p:embed/>
                </p:oleObj>
              </mc:Choice>
              <mc:Fallback>
                <p:oleObj name="Equation" r:id="rId13" imgW="405872" imgH="177569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143000"/>
                        <a:ext cx="889000" cy="381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2506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182"/>
    </mc:Choice>
    <mc:Fallback>
      <p:transition spd="slow" advTm="21182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40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Equation</vt:lpstr>
      <vt:lpstr>Black-Scholes equation</vt:lpstr>
      <vt:lpstr>Derivation:</vt:lpstr>
      <vt:lpstr>PowerPoint Presentation</vt:lpstr>
      <vt:lpstr>PowerPoint Presentation</vt:lpstr>
      <vt:lpstr>Solution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Black-Scholes equation</dc:title>
  <dc:creator>LENOVO</dc:creator>
  <cp:lastModifiedBy>LENOVO</cp:lastModifiedBy>
  <cp:revision>81</cp:revision>
  <dcterms:created xsi:type="dcterms:W3CDTF">2014-08-12T22:30:13Z</dcterms:created>
  <dcterms:modified xsi:type="dcterms:W3CDTF">2014-08-13T00:11:11Z</dcterms:modified>
</cp:coreProperties>
</file>